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57" r:id="rId3"/>
    <p:sldId id="259" r:id="rId4"/>
    <p:sldId id="260" r:id="rId5"/>
    <p:sldId id="261" r:id="rId6"/>
    <p:sldId id="262" r:id="rId7"/>
    <p:sldId id="263"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73236" autoAdjust="0"/>
  </p:normalViewPr>
  <p:slideViewPr>
    <p:cSldViewPr snapToGrid="0" snapToObjects="1" showGuides="1">
      <p:cViewPr varScale="1">
        <p:scale>
          <a:sx n="94" d="100"/>
          <a:sy n="94" d="100"/>
        </p:scale>
        <p:origin x="2888"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cancers of the mouth, pharynx and larynx.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1626493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DIET, NUTRITION, PHYSICAL ACTIVITY AND CANCERS OF THE MOUTH, PHARYNX AND LARYNX</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Footnotes:</a:t>
            </a:r>
          </a:p>
          <a:p>
            <a:r>
              <a:rPr lang="en-GB" sz="1200" b="0" i="0" u="none" strike="noStrike" kern="1200" baseline="0" dirty="0">
                <a:solidFill>
                  <a:schemeClr val="tx1"/>
                </a:solidFill>
                <a:latin typeface="+mn-lt"/>
                <a:ea typeface="+mn-ea"/>
                <a:cs typeface="+mn-cs"/>
              </a:rPr>
              <a:t>1 Body fatness marked by body mass index (BMI), waist circumference and waist-hip ratio.</a:t>
            </a:r>
          </a:p>
          <a:p>
            <a:r>
              <a:rPr lang="en-GB" sz="1200" b="0" i="0" u="none" strike="noStrike" kern="1200" baseline="0" dirty="0">
                <a:solidFill>
                  <a:schemeClr val="tx1"/>
                </a:solidFill>
                <a:latin typeface="+mn-lt"/>
                <a:ea typeface="+mn-ea"/>
                <a:cs typeface="+mn-cs"/>
              </a:rPr>
              <a:t>2 Judgements relate to healthy dietary patterns as marked by greater healthy dietary indices. These indices produce an integrated score to assess adherence to healthy eating or lifestyle recommendations or patterns. They are characterised by factors such as healthy weight management, engagement in physical activity, limiting intake of foods and drinks that promote weight gain, limiting intake of red and processed meat, limiting intake of alcoholic drinks, higher intake of plant foods, and breastfeeding (in women).</a:t>
            </a:r>
          </a:p>
          <a:p>
            <a:r>
              <a:rPr lang="en-GB" sz="1200" b="0" i="0" u="none" strike="noStrike" kern="1200" baseline="0" dirty="0">
                <a:solidFill>
                  <a:schemeClr val="tx1"/>
                </a:solidFill>
                <a:latin typeface="+mn-lt"/>
                <a:ea typeface="+mn-ea"/>
                <a:cs typeface="+mn-cs"/>
              </a:rPr>
              <a:t>3 Mate, an infusion prepared from dried leaves of </a:t>
            </a:r>
            <a:r>
              <a:rPr lang="en-GB" sz="1200" b="0" i="1" u="none" strike="noStrike" kern="1200" baseline="0" dirty="0">
                <a:solidFill>
                  <a:schemeClr val="tx1"/>
                </a:solidFill>
                <a:latin typeface="+mn-lt"/>
                <a:ea typeface="+mn-ea"/>
                <a:cs typeface="+mn-cs"/>
              </a:rPr>
              <a:t>Ilex </a:t>
            </a:r>
            <a:r>
              <a:rPr lang="en-GB" sz="1200" b="0" i="1" u="none" strike="noStrike" kern="1200" baseline="0" dirty="0" err="1">
                <a:solidFill>
                  <a:schemeClr val="tx1"/>
                </a:solidFill>
                <a:latin typeface="+mn-lt"/>
                <a:ea typeface="+mn-ea"/>
                <a:cs typeface="+mn-cs"/>
              </a:rPr>
              <a:t>paraguariensis</a:t>
            </a:r>
            <a:r>
              <a:rPr lang="en-GB" sz="1200" b="0" i="0" u="none" strike="noStrike" kern="1200" baseline="0" dirty="0">
                <a:solidFill>
                  <a:schemeClr val="tx1"/>
                </a:solidFill>
                <a:latin typeface="+mn-lt"/>
                <a:ea typeface="+mn-ea"/>
                <a:cs typeface="+mn-cs"/>
              </a:rPr>
              <a:t>, is drunk traditionally in parts of South America, through a metal straw.</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17926955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GB" dirty="0"/>
              <a:t>Cancers of the mouth, pharynx and</a:t>
            </a:r>
          </a:p>
          <a:p>
            <a:r>
              <a:rPr lang="en-GB" dirty="0"/>
              <a:t>larynx: matrix and figures</a:t>
            </a:r>
          </a:p>
        </p:txBody>
      </p:sp>
    </p:spTree>
    <p:extLst>
      <p:ext uri="{BB962C8B-B14F-4D97-AF65-F5344CB8AC3E}">
        <p14:creationId xmlns:p14="http://schemas.microsoft.com/office/powerpoint/2010/main" val="197665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1 May\Cancers\mouth-pharynx-larynx\Mouth-Pharynx-Larynx-matr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9350" y="87682"/>
            <a:ext cx="4472663" cy="5874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709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1 May\Cancers\mouth-pharynx-larynx\Mouth-Pharynx-Larynx-figu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285" y="830539"/>
            <a:ext cx="5834062" cy="441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942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1 May\Cancers\mouth-pharynx-larynx\Mouth-Pharynx-Larynx-figur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763" y="1108526"/>
            <a:ext cx="5834062" cy="3859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956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1 May\Cancers\mouth-pharynx-larynx\Mouth-Pharynx-Larynx-figur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1156790"/>
            <a:ext cx="5834062" cy="3760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434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1 May\Cancers\mouth-pharynx-larynx\Mouth-Pharynx-Larynx-figure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411" y="904046"/>
            <a:ext cx="5834062" cy="4322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259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felicityr\Desktop\WCRF work\11 May\Cancers\mouth-pharynx-larynx\Mouth-Pharynx-Larynx-figure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763" y="766265"/>
            <a:ext cx="5834062" cy="4516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268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1680436634"/>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528</TotalTime>
  <Words>339</Words>
  <Application>Microsoft Macintosh PowerPoint</Application>
  <PresentationFormat>On-screen Show (4:3)</PresentationFormat>
  <Paragraphs>23</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84</cp:revision>
  <cp:lastPrinted>2018-05-02T14:42:14Z</cp:lastPrinted>
  <dcterms:created xsi:type="dcterms:W3CDTF">2018-04-11T08:56:50Z</dcterms:created>
  <dcterms:modified xsi:type="dcterms:W3CDTF">2018-05-17T11:41:23Z</dcterms:modified>
  <cp:category/>
</cp:coreProperties>
</file>